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"1.0" encoding="UTF-8"?>
<Relationships xmlns="http://schemas.openxmlformats.org/package/2006/relationships"><Relationship Id="rId1" Type="http://schemas.openxmlformats.org/officeDocument/2006/relationships/officeDocument" Target="ppt/presentation.xml"></Relationship><Relationship Id="rId2" Type="http://schemas.openxmlformats.org/package/2006/relationships/metadata/core-properties" Target="docProps/core.xml"></Relationship><Relationship Id="rId3" Type="http://schemas.openxmlformats.org/officeDocument/2006/relationships/extended-properties" Target="docProps/app.xml"></Relationship><Relationship Id="rId4" Type="http://schemas.openxmlformats.org/package/2006/relationships/metadata/thumbnail" Target="docProps/thumbnail.jpeg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3"/>
  </p:sldMasterIdLst>
  <p:sldIdLst>
    <p:sldId id="256" r:id="rId15"/>
    <p:sldId id="257" r:id="rId16"/>
    <p:sldId id="258" r:id="rId17"/>
    <p:sldId id="259" r:id="rId18"/>
    <p:sldId id="260" r:id="rId19"/>
  </p:sldIdLst>
  <p:sldSz cx="9144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0" orient="horz" pos="2159" userDrawn="1">
          <p15:clr>
            <a:srgbClr val="A4A3A4"/>
          </p15:clr>
        </p15:guide>
        <p15:guide id="1" pos="287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</p:extLst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View">
  <p:normalViewPr>
    <p:restoredLeft sz="15620"/>
    <p:restoredTop sz="94660"/>
  </p:normalViewPr>
  <p:slideViewPr>
    <p:cSldViewPr snapToGrid="1">
      <p:cViewPr varScale="1">
        <p:scale>
          <a:sx n="69" d="100"/>
          <a:sy n="69" d="100"/>
        </p:scale>
        <p:origin x="-1416" y="-96"/>
      </p:cViewPr>
      <p:guideLst>
        <p:guide orient="horz" pos="2159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?>
<Relationships xmlns="http://schemas.openxmlformats.org/package/2006/relationships"><Relationship Id="rId1" Type="http://schemas.openxmlformats.org/officeDocument/2006/relationships/tableStyles" Target="tableStyles.xml"></Relationship><Relationship Id="rId13" Type="http://schemas.openxmlformats.org/officeDocument/2006/relationships/slideMaster" Target="slideMasters/slideMaster1.xml"></Relationship><Relationship Id="rId14" Type="http://schemas.openxmlformats.org/officeDocument/2006/relationships/theme" Target="theme/theme1.xml"></Relationship><Relationship Id="rId15" Type="http://schemas.openxmlformats.org/officeDocument/2006/relationships/slide" Target="slides/slide1.xml"></Relationship><Relationship Id="rId16" Type="http://schemas.openxmlformats.org/officeDocument/2006/relationships/slide" Target="slides/slide2.xml"></Relationship><Relationship Id="rId17" Type="http://schemas.openxmlformats.org/officeDocument/2006/relationships/slide" Target="slides/slide3.xml"></Relationship><Relationship Id="rId18" Type="http://schemas.openxmlformats.org/officeDocument/2006/relationships/slide" Target="slides/slide4.xml"></Relationship><Relationship Id="rId19" Type="http://schemas.openxmlformats.org/officeDocument/2006/relationships/slide" Target="slides/slide5.xml"></Relationship><Relationship Id="rId20" Type="http://schemas.openxmlformats.org/officeDocument/2006/relationships/viewProps" Target="viewProps.xml"></Relationship><Relationship Id="rId21" Type="http://schemas.openxmlformats.org/officeDocument/2006/relationships/presProps" Target="presProps.xml"></Relationship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537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27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5861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015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833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318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643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387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7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108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973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F9EFA-C5CF-420A-912F-8144641AC06B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81275-1E48-43EA-8DDF-5F5A6D7DA9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442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
<Relationships xmlns="http://schemas.openxmlformats.org/package/2006/relationships"><Relationship Id="rId3" Type="http://schemas.openxmlformats.org/officeDocument/2006/relationships/image" Target="../media/image2.jpeg"></Relationship><Relationship Id="rId2" Type="http://schemas.openxmlformats.org/officeDocument/2006/relationships/image" Target="../media/image1.jpeg"></Relationship><Relationship Id="rId4" Type="http://schemas.openxmlformats.org/officeDocument/2006/relationships/slideLayout" Target="../slideLayouts/slideLayout1.xml"></Relationship></Relationships>
</file>

<file path=ppt/slides/_rels/slide2.xml.rels><?xml version="1.0" encoding="UTF-8"?>
<Relationships xmlns="http://schemas.openxmlformats.org/package/2006/relationships"><Relationship Id="rId3" Type="http://schemas.openxmlformats.org/officeDocument/2006/relationships/image" Target="../media/image4.jpeg"></Relationship><Relationship Id="rId2" Type="http://schemas.openxmlformats.org/officeDocument/2006/relationships/image" Target="../media/image3.jpeg"></Relationship><Relationship Id="rId1" Type="http://schemas.openxmlformats.org/officeDocument/2006/relationships/slideLayout" Target="../slideLayouts/slideLayout2.xml"></Relationship><Relationship Id="rId5" Type="http://schemas.openxmlformats.org/officeDocument/2006/relationships/image" Target="../media/image6.jpeg"></Relationship><Relationship Id="rId4" Type="http://schemas.openxmlformats.org/officeDocument/2006/relationships/image" Target="../media/image5.jpeg"></Relationship></Relationships>
</file>

<file path=ppt/slides/_rels/slide3.xml.rels><?xml version="1.0" encoding="UTF-8"?>
<Relationships xmlns="http://schemas.openxmlformats.org/package/2006/relationships"><Relationship Id="rId3" Type="http://schemas.openxmlformats.org/officeDocument/2006/relationships/image" Target="../media/image8.jpeg"></Relationship><Relationship Id="rId2" Type="http://schemas.openxmlformats.org/officeDocument/2006/relationships/image" Target="../media/image7.jpeg"></Relationship><Relationship Id="rId1" Type="http://schemas.openxmlformats.org/officeDocument/2006/relationships/slideLayout" Target="../slideLayouts/slideLayout2.xml"></Relationship><Relationship Id="rId5" Type="http://schemas.openxmlformats.org/officeDocument/2006/relationships/image" Target="../media/image10.jpeg"></Relationship><Relationship Id="rId4" Type="http://schemas.openxmlformats.org/officeDocument/2006/relationships/image" Target="../media/image9.jpeg"></Relationship></Relationships>
</file>

<file path=ppt/slides/_rels/slide4.xml.rels><?xml version="1.0" encoding="UTF-8"?>
<Relationships xmlns="http://schemas.openxmlformats.org/package/2006/relationships"><Relationship Id="rId3" Type="http://schemas.openxmlformats.org/officeDocument/2006/relationships/image" Target="../media/image12.jpeg"></Relationship><Relationship Id="rId2" Type="http://schemas.openxmlformats.org/officeDocument/2006/relationships/image" Target="../media/image11.jpeg"></Relationship><Relationship Id="rId1" Type="http://schemas.openxmlformats.org/officeDocument/2006/relationships/slideLayout" Target="../slideLayouts/slideLayout2.xml"></Relationship><Relationship Id="rId5" Type="http://schemas.openxmlformats.org/officeDocument/2006/relationships/image" Target="../media/image14.jpeg"></Relationship><Relationship Id="rId4" Type="http://schemas.openxmlformats.org/officeDocument/2006/relationships/image" Target="../media/image13.jpeg"></Relationship></Relationships>
</file>

<file path=ppt/slides/_rels/slide5.xml.rels><?xml version="1.0" encoding="UTF-8"?>
<Relationships xmlns="http://schemas.openxmlformats.org/package/2006/relationships"><Relationship Id="rId3" Type="http://schemas.openxmlformats.org/officeDocument/2006/relationships/image" Target="../media/image16.jpeg"></Relationship><Relationship Id="rId2" Type="http://schemas.openxmlformats.org/officeDocument/2006/relationships/image" Target="../media/image15.jpeg"></Relationship><Relationship Id="rId1" Type="http://schemas.openxmlformats.org/officeDocument/2006/relationships/slideLayout" Target="../slideLayouts/slideLayout2.xml"></Relationship><Relationship Id="rId5" Type="http://schemas.openxmlformats.org/officeDocument/2006/relationships/image" Target="../media/image18.jpeg"></Relationship><Relationship Id="rId4" Type="http://schemas.openxmlformats.org/officeDocument/2006/relationships/image" Target="../media/image17.jpeg"></Relationship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ChangeArrowheads="1" noGrp="1"/>
          </p:cNvSpPr>
          <p:nvPr>
            <p:ph type="ctrTitle"/>
          </p:nvPr>
        </p:nvSpPr>
        <p:spPr>
          <a:xfrm rot="0">
            <a:off x="384175" y="811530"/>
            <a:ext cx="7773035" cy="1470660"/>
          </a:xfrm>
          <a:prstGeom prst="rect"/>
        </p:spPr>
        <p:txBody>
          <a:bodyPr wrap="square" lIns="91440" tIns="45720" rIns="91440" bIns="45720" vert="horz" anchor="ctr">
            <a:normAutofit fontScale="90000" lnSpcReduction="0"/>
          </a:bodyPr>
          <a:lstStyle/>
          <a:p>
            <a:pPr marL="0" indent="0" algn="ctr" fontAlgn="auto" defTabSz="91440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400" dirty="0" smtClean="0" i="1" b="1">
                <a:latin typeface="Calibri" charset="0"/>
                <a:ea typeface="Calibri" charset="0"/>
              </a:rPr>
              <a:t>Здравствуйте меня зовут Инесса. </a:t>
            </a:r>
            <a:r>
              <a:rPr lang="en-US" altLang="ko-KR" sz="1400" dirty="0" smtClean="0" i="1" b="1">
                <a:latin typeface="Calibri" charset="0"/>
                <a:ea typeface="Calibri" charset="0"/>
              </a:rPr>
              <a:t/>
            </a:r>
            <a:br>
              <a:rPr lang="en-US" altLang="ko-KR" sz="1400" dirty="0" smtClean="0" i="1" b="1">
                <a:latin typeface="Calibri" charset="0"/>
                <a:ea typeface="Calibri" charset="0"/>
              </a:rPr>
            </a:br>
            <a:r>
              <a:rPr lang="en-US" altLang="ko-KR" sz="1400" dirty="0" smtClean="0" i="1" b="1">
                <a:latin typeface="Calibri" charset="0"/>
                <a:ea typeface="Calibri" charset="0"/>
              </a:rPr>
              <a:t>Я мастер по маникюру, педикюру, наращиванию и коррекции гелевых ногтей, депиляции теплыми и </a:t>
            </a:r>
            <a:r>
              <a:rPr lang="en-US" altLang="ko-KR" sz="1400" dirty="0" smtClean="0" i="1" b="1">
                <a:latin typeface="Calibri" charset="0"/>
                <a:ea typeface="Calibri" charset="0"/>
              </a:rPr>
              <a:t>горячими восками со стажем работы более 5ти лет в салонах г. Минска Беларусь.</a:t>
            </a:r>
            <a:r>
              <a:rPr lang="en-US" altLang="ko-KR" sz="1400" dirty="0" smtClean="0" i="1" b="1">
                <a:latin typeface="Calibri" charset="0"/>
                <a:ea typeface="Calibri" charset="0"/>
              </a:rPr>
              <a:t/>
            </a:r>
            <a:br>
              <a:rPr lang="en-US" altLang="ko-KR" sz="1400" dirty="0" smtClean="0" i="1" b="1">
                <a:latin typeface="Calibri" charset="0"/>
                <a:ea typeface="Calibri" charset="0"/>
              </a:rPr>
            </a:br>
            <a:r>
              <a:rPr lang="en-US" altLang="ko-KR" sz="1000" dirty="0" smtClean="0">
                <a:latin typeface="NanumGothic" charset="0"/>
                <a:ea typeface="NanumGothic" charset="0"/>
              </a:rPr>
              <a:t/>
            </a:r>
            <a:br>
              <a:rPr lang="en-US" altLang="ko-KR" sz="1000" dirty="0" smtClean="0">
                <a:latin typeface="NanumGothic" charset="0"/>
                <a:ea typeface="NanumGothic" charset="0"/>
              </a:rPr>
            </a:br>
            <a:r>
              <a:rPr lang="en-US" altLang="ko-KR" sz="1400" dirty="0" smtClean="0" i="1" b="1">
                <a:latin typeface="Calibri" charset="0"/>
                <a:ea typeface="Calibri" charset="0"/>
              </a:rPr>
              <a:t>Предлагаю свои услуги в г. Аликанте с 1 декабря 2016г. Делаю обрезной и аппаратный маникюр, </a:t>
            </a:r>
            <a:r>
              <a:rPr lang="en-US" altLang="ko-KR" sz="1400" dirty="0" smtClean="0" i="1" b="1">
                <a:latin typeface="Calibri" charset="0"/>
                <a:ea typeface="Calibri" charset="0"/>
              </a:rPr>
              <a:t>комбинированный педикюр с покрытиями лаком и гель-лаком, с различными дизайнами и рисунками. </a:t>
            </a:r>
            <a:r>
              <a:rPr lang="en-US" altLang="ko-KR" sz="1400" dirty="0" smtClean="0" i="1" b="1">
                <a:latin typeface="Calibri" charset="0"/>
                <a:ea typeface="Calibri" charset="0"/>
              </a:rPr>
              <a:t>Делаю депиляцию всех зон.  SPA массаж рук и ног. Коррекцию и окраску бровей, и ресниц.</a:t>
            </a:r>
            <a:r>
              <a:rPr lang="en-US" altLang="ko-KR" sz="1400" dirty="0" smtClean="0" i="1" b="1">
                <a:latin typeface="Calibri" charset="0"/>
                <a:ea typeface="Calibri" charset="0"/>
              </a:rPr>
              <a:t/>
            </a:r>
            <a:br>
              <a:rPr lang="en-US" altLang="ko-KR" sz="1400" dirty="0" smtClean="0" i="1" b="1">
                <a:latin typeface="Calibri" charset="0"/>
                <a:ea typeface="Calibri" charset="0"/>
              </a:rPr>
            </a:br>
            <a:r>
              <a:rPr lang="en-US" altLang="ko-KR" sz="1000" dirty="0" smtClean="0">
                <a:latin typeface="NanumGothic" charset="0"/>
                <a:ea typeface="NanumGothic" charset="0"/>
              </a:rPr>
              <a:t/>
            </a:r>
            <a:br>
              <a:rPr lang="en-US" altLang="ko-KR" sz="1000" dirty="0" smtClean="0">
                <a:latin typeface="NanumGothic" charset="0"/>
                <a:ea typeface="NanumGothic" charset="0"/>
              </a:rPr>
            </a:br>
            <a:r>
              <a:rPr lang="en-US" altLang="ko-KR" sz="1400" dirty="0" smtClean="0" i="1" b="1">
                <a:latin typeface="Calibri" charset="0"/>
                <a:ea typeface="Calibri" charset="0"/>
              </a:rPr>
              <a:t>Viber, Watsapp: +375291189374.</a:t>
            </a:r>
            <a:endParaRPr lang="ko-KR" altLang="en-US" sz="1400" dirty="0" smtClean="0" i="1" b="1">
              <a:latin typeface="Calibri" charset="0"/>
              <a:ea typeface="Calibri" charset="0"/>
            </a:endParaRPr>
          </a:p>
        </p:txBody>
      </p:sp>
      <p:pic>
        <p:nvPicPr>
          <p:cNvPr id="5" name="Рисунок 4" descr="/storage/emulated/0/.polaris_temp/image1.jpeg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774065" y="3472815"/>
            <a:ext cx="3841115" cy="2880995"/>
          </a:xfrm>
          <a:prstGeom prst="rect"/>
          <a:noFill/>
          <a:ln w="0">
            <a:noFill/>
            <a:prstDash/>
          </a:ln>
        </p:spPr>
      </p:pic>
      <p:pic>
        <p:nvPicPr>
          <p:cNvPr id="6" name="Рисунок 5" descr="/storage/emulated/0/.polaris_temp/image2.jpeg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5068570" y="2740025"/>
            <a:ext cx="2736850" cy="3649345"/>
          </a:xfrm>
          <a:prstGeom prst="rect"/>
          <a:noFill/>
          <a:ln w="0"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2428806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инна\2016-08-17\1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635514"/>
            <a:ext cx="3672408" cy="275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инна\2016-08-17\1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410" y="3658675"/>
            <a:ext cx="3672409" cy="275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инна\2016-08-17\17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410" y="332656"/>
            <a:ext cx="3672409" cy="275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инна\2016-08-17\17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3672408" cy="275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55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inessik.by/images/phocagallery/french/thumbs/phoca_thumb_l_inessikby_081f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079" b="10079"/>
          <a:stretch/>
        </p:blipFill>
        <p:spPr bwMode="auto">
          <a:xfrm>
            <a:off x="1115616" y="0"/>
            <a:ext cx="2520280" cy="335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inessik.by/images/phocagallery/french/thumbs/phoca_thumb_l_inessikby_076f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79"/>
          <a:stretch/>
        </p:blipFill>
        <p:spPr bwMode="auto">
          <a:xfrm>
            <a:off x="5436095" y="435295"/>
            <a:ext cx="2345803" cy="288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inessik.by/images/phocagallery/french/thumbs/phoca_thumb_l_inessikby_074f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42"/>
          <a:stretch/>
        </p:blipFill>
        <p:spPr bwMode="auto">
          <a:xfrm>
            <a:off x="5436094" y="3429000"/>
            <a:ext cx="2441889" cy="2944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inessik.by/images/phocagallery/thumbs/phoca_thumb_l_inessikby_080r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93"/>
          <a:stretch/>
        </p:blipFill>
        <p:spPr bwMode="auto">
          <a:xfrm>
            <a:off x="1115616" y="3429000"/>
            <a:ext cx="2520280" cy="2990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686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content-bru2-1.xx.fbcdn.net/v/t1.0-0/cp0/e15/q65/p240x240/13669056_1614854132160589_7463898227180718191_n.jpg?efg=eyJpIjoiYiJ9&amp;oh=b0915dafb4bc87306ecba6a9f2bd038d&amp;oe=5854AD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content-bru2-1.xx.fbcdn.net/v/t1.0-0/cp0/e15/q65/p240x240/13614920_1614854082160594_3625188068928981641_n.jpg?efg=eyJpIjoiYiJ9&amp;oh=82aa2bbf16f7428abc540bec3201eff3&amp;oe=581A2F2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96669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scontent-bru2-1.xx.fbcdn.net/v/t1.0-0/cp0/e15/q65/p240x240/13606486_1614853568827312_4728224461019686737_n.jpg?efg=eyJpIjoiYiJ9&amp;oh=c6e3739b0ffd6b6a39dbf747ed7625bd&amp;oe=58101FB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2746"/>
            <a:ext cx="3312368" cy="2484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scontent-bru2-1.xx.fbcdn.net/v/t1.0-0/cp0/e15/q65/p320x320/13907094_1623688974610438_5516136623315310096_n.jpg?efg=eyJpIjoiYiJ9&amp;oh=1c4729770618a522618ed3311dc12074&amp;oe=585E970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63" b="19551"/>
          <a:stretch/>
        </p:blipFill>
        <p:spPr bwMode="auto">
          <a:xfrm>
            <a:off x="4427984" y="3319295"/>
            <a:ext cx="3821119" cy="250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459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s://scontent-bru2-1.xx.fbcdn.net/v/l/t1.0-0/cp0/e15/q65/p320x320/13620823_1614855225493813_1535296529920277607_n.jpg?efg=eyJpIjoiYiJ9&amp;oh=1a36181197a5566f5eba98289e892a87&amp;oe=581985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67341" y="-151117"/>
            <a:ext cx="2920887" cy="3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scontent-bru2-1.xx.fbcdn.net/v/t1.0-0/cp0/e15/q65/p240x240/13631607_1614854388827230_5068235156912096541_n.jpg?efg=eyJpIjoiYiJ9&amp;oh=d72466fab6b3830e411e728cc03d5cf1&amp;oe=5858D7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9531"/>
            <a:ext cx="3894516" cy="29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scontent-bru2-1.xx.fbcdn.net/v/t1.0-0/cp0/e15/q65/p320x320/13654260_1614854348827234_122655545191096999_n.jpg?efg=eyJpIjoiYiJ9&amp;oh=77e4757cdda110ed1755509ad560cf91&amp;oe=5854DCF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72442" y="2945953"/>
            <a:ext cx="2916511" cy="3882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scontent-bru2-1.xx.fbcdn.net/v/t1.0-0/cp0/e15/q65/p320x320/13615133_1614854328827236_6807740491295705326_n.jpg?efg=eyJpIjoiYiJ9&amp;oh=5f14fa69ea3210b178668e3fa4ff152d&amp;oe=5812D8C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411748" y="2930354"/>
            <a:ext cx="2921466" cy="388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2226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AppVersion>12.000</AppVersion>
  <Characters>0</Characters>
  <CharactersWithSpaces>0</CharactersWithSpaces>
  <Company>SPecialiST RePack</Company>
  <DocSecurity>0</DocSecurity>
  <HyperlinksChanged>false</HyperlinksChanged>
  <Lines>0</Lines>
  <LinksUpToDate>false</LinksUpToDate>
  <Pages>5</Pages>
  <Paragraphs>1</Paragraphs>
  <Words>5</Words>
  <TotalTime>0</TotalTime>
  <MMClips>0</MMClips>
  <ScaleCrop>false</ScaleCrop>
  <HeadingPairs>
    <vt:vector size="2" baseType="variant">
      <vt:variant>
        <vt:lpstr>제목</vt:lpstr>
      </vt:variant>
      <vt:variant>
        <vt:i4>1</vt:i4>
      </vt:variant>
    </vt:vector>
  </HeadingPairs>
  <TitlesOfParts>
    <vt:vector size="1" baseType="lpstr">
      <vt:lpstr>Title text</vt:lpstr>
    </vt:vector>
  </TitlesOfParts>
  <SharedDoc>false</SharedDoc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3</cp:revision>
  <dc:creator>User</dc:creator>
  <cp:lastModifiedBy>finskaya1978</cp:lastModifiedBy>
  <dc:title>Здравствуйте меня зовут Инесса. Я являюсь мастером</dc:title>
  <dcterms:modified xsi:type="dcterms:W3CDTF">2016-08-17T07:19:49Z</dcterms:modified>
</cp:coreProperties>
</file>